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14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2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08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04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7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8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5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39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79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0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E92A-5AA9-4E20-985E-B435F4BC1BB9}" type="datetimeFigureOut">
              <a:rPr lang="ko-KR" altLang="en-US" smtClean="0"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05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"/>
            <a:ext cx="10193412" cy="834619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Lab #9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– 2018/05/03</a:t>
            </a:r>
            <a:endParaRPr lang="ko-KR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34639" y="747534"/>
            <a:ext cx="119121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 latinLnBrk="0"/>
            <a:r>
              <a:rPr lang="en-US" altLang="ko-KR" sz="2400" dirty="0" smtClean="0"/>
              <a:t>Implement following operator++.</a:t>
            </a:r>
          </a:p>
          <a:p>
            <a:pPr lvl="0" indent="1588" latinLnBrk="0"/>
            <a:r>
              <a:rPr lang="en-US" altLang="ko-KR" sz="2400" dirty="0" smtClean="0"/>
              <a:t>Rectangle&amp; operator</a:t>
            </a:r>
            <a:r>
              <a:rPr lang="en-US" altLang="ko-KR" sz="2400" dirty="0"/>
              <a:t>++(); </a:t>
            </a:r>
            <a:r>
              <a:rPr lang="en-US" altLang="ko-KR" sz="2400" dirty="0" smtClean="0"/>
              <a:t>      // </a:t>
            </a:r>
            <a:r>
              <a:rPr lang="en-US" altLang="ko-KR" sz="2400" dirty="0"/>
              <a:t>Prefix increment operator. </a:t>
            </a:r>
            <a:r>
              <a:rPr lang="en-US" altLang="ko-KR" sz="2400" dirty="0" smtClean="0"/>
              <a:t>++Rectangle</a:t>
            </a:r>
            <a:endParaRPr lang="en-US" altLang="ko-KR" sz="2400" dirty="0" smtClean="0"/>
          </a:p>
          <a:p>
            <a:pPr lvl="0" indent="1588" latinLnBrk="0"/>
            <a:r>
              <a:rPr lang="en-US" altLang="ko-KR" sz="2400" dirty="0" smtClean="0"/>
              <a:t>Rectangle operator++(</a:t>
            </a:r>
            <a:r>
              <a:rPr lang="en-US" altLang="ko-KR" sz="2400" dirty="0" err="1" smtClean="0"/>
              <a:t>int</a:t>
            </a:r>
            <a:r>
              <a:rPr lang="en-US" altLang="ko-KR" sz="2400" dirty="0"/>
              <a:t>); </a:t>
            </a:r>
            <a:r>
              <a:rPr lang="en-US" altLang="ko-KR" sz="2400" dirty="0" smtClean="0"/>
              <a:t>     // </a:t>
            </a:r>
            <a:r>
              <a:rPr lang="en-US" altLang="ko-KR" sz="2400" dirty="0"/>
              <a:t>Postfix increment operator. </a:t>
            </a:r>
            <a:r>
              <a:rPr lang="en-US" altLang="ko-KR" sz="2400" dirty="0" smtClean="0"/>
              <a:t> Rectangle++</a:t>
            </a:r>
            <a:endParaRPr lang="en-US" altLang="ko-KR" sz="2400" dirty="0" smtClean="0"/>
          </a:p>
          <a:p>
            <a:pPr lvl="0" indent="1588" latinLnBrk="0"/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main() </a:t>
            </a:r>
            <a:r>
              <a:rPr lang="en-US" altLang="ko-KR" sz="2400" dirty="0" smtClean="0"/>
              <a:t>{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…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Rectangle rec(2, 2, 5, 5);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Rectangle </a:t>
            </a:r>
            <a:r>
              <a:rPr lang="en-US" altLang="ko-KR" sz="2400" dirty="0" err="1" smtClean="0"/>
              <a:t>newRec</a:t>
            </a:r>
            <a:r>
              <a:rPr lang="en-US" altLang="ko-KR" sz="2400" dirty="0" smtClean="0"/>
              <a:t> = rec++; // </a:t>
            </a:r>
            <a:r>
              <a:rPr lang="en-US" altLang="ko-KR" sz="2400" dirty="0" err="1" smtClean="0"/>
              <a:t>newRect</a:t>
            </a:r>
            <a:r>
              <a:rPr lang="en-US" altLang="ko-KR" sz="2400" dirty="0" smtClean="0"/>
              <a:t> will be Rectangle(1, 1, 6, 6)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Rectangle rec2(3, 3, 7, 7);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Rectangle result = </a:t>
            </a:r>
            <a:r>
              <a:rPr lang="en-US" altLang="ko-KR" sz="2400" dirty="0" err="1" smtClean="0"/>
              <a:t>newRect</a:t>
            </a:r>
            <a:r>
              <a:rPr lang="en-US" altLang="ko-KR" sz="2400" dirty="0" smtClean="0"/>
              <a:t> + rect2; // result will be Rectangle (1, 1, 7, 7)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…</a:t>
            </a:r>
          </a:p>
          <a:p>
            <a:pPr lvl="0" indent="1588" latinLnBrk="0"/>
            <a:r>
              <a:rPr lang="en-US" altLang="ko-KR" sz="2400" dirty="0" smtClean="0"/>
              <a:t>}</a:t>
            </a:r>
            <a:endParaRPr lang="en-US" altLang="ko-KR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59706" y="4121220"/>
            <a:ext cx="10705298" cy="2612705"/>
            <a:chOff x="884966" y="3983434"/>
            <a:chExt cx="10705298" cy="2612705"/>
          </a:xfrm>
        </p:grpSpPr>
        <p:sp>
          <p:nvSpPr>
            <p:cNvPr id="5" name="Rectangle 4"/>
            <p:cNvSpPr/>
            <p:nvPr/>
          </p:nvSpPr>
          <p:spPr>
            <a:xfrm>
              <a:off x="1979116" y="4567124"/>
              <a:ext cx="1625610" cy="162561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20576" y="6116790"/>
              <a:ext cx="142130" cy="1421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33662" y="4508585"/>
              <a:ext cx="142130" cy="1421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884966" y="5957022"/>
              <a:ext cx="1094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(2, 2)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3604726" y="4307022"/>
              <a:ext cx="1094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(5, </a:t>
              </a:r>
              <a:r>
                <a:rPr lang="en-US" sz="2400" b="1" dirty="0"/>
                <a:t>5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08954" y="4944517"/>
              <a:ext cx="3557392" cy="85585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22304" y="4296584"/>
              <a:ext cx="2145814" cy="214581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273346" y="6344346"/>
              <a:ext cx="142130" cy="1421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387472" y="4260153"/>
              <a:ext cx="142130" cy="1421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7162580" y="6134474"/>
              <a:ext cx="1094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(1, </a:t>
              </a:r>
              <a:r>
                <a:rPr lang="en-US" sz="2400" b="1" dirty="0"/>
                <a:t>1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10496114" y="3983434"/>
              <a:ext cx="10941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(6, 6)</a:t>
              </a:r>
              <a:endParaRPr lang="en-US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5540575" y="4484075"/>
              <a:ext cx="10941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++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4859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Lab #9 – 2018/05/03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프로그래밍 실습</dc:title>
  <dc:creator>HyungGyu Ryoo</dc:creator>
  <cp:lastModifiedBy>Hyung-Gyu Ryoo</cp:lastModifiedBy>
  <cp:revision>59</cp:revision>
  <dcterms:created xsi:type="dcterms:W3CDTF">2015-03-04T13:36:10Z</dcterms:created>
  <dcterms:modified xsi:type="dcterms:W3CDTF">2018-05-03T04:19:10Z</dcterms:modified>
</cp:coreProperties>
</file>