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14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2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08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04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7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80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53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39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79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0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E92A-5AA9-4E20-985E-B435F4BC1BB9}" type="datetimeFigureOut">
              <a:rPr lang="ko-KR" altLang="en-US" smtClean="0"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6158-A7D5-4443-92C8-ACFA37711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05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"/>
            <a:ext cx="10193412" cy="834619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Lab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– </a:t>
            </a:r>
            <a:r>
              <a:rPr lang="en-US" altLang="ko-KR" sz="4000" dirty="0" smtClean="0"/>
              <a:t>2018/04/26</a:t>
            </a:r>
            <a:endParaRPr lang="ko-KR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34639" y="1010580"/>
            <a:ext cx="119121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88" latinLnBrk="0"/>
            <a:r>
              <a:rPr lang="en-US" altLang="ko-KR" sz="2400" dirty="0" smtClean="0"/>
              <a:t>Implement following operator- for Euro and USD respectively.</a:t>
            </a:r>
          </a:p>
          <a:p>
            <a:pPr lvl="0" indent="1588" latinLnBrk="0"/>
            <a:r>
              <a:rPr lang="en-US" altLang="ko-KR" sz="2400" dirty="0" smtClean="0"/>
              <a:t>If the result of calculation is under zero, return zero. </a:t>
            </a:r>
            <a:endParaRPr lang="en-US" altLang="ko-KR" sz="2400" dirty="0"/>
          </a:p>
          <a:p>
            <a:pPr lvl="0" indent="1588" latinLnBrk="0"/>
            <a:r>
              <a:rPr lang="en-US" altLang="ko-KR" sz="2400" dirty="0" smtClean="0"/>
              <a:t>USD operator-(</a:t>
            </a:r>
            <a:r>
              <a:rPr lang="en-US" altLang="ko-KR" sz="2400" dirty="0" err="1" smtClean="0"/>
              <a:t>const</a:t>
            </a:r>
            <a:r>
              <a:rPr lang="en-US" altLang="ko-KR" sz="2400" dirty="0" smtClean="0"/>
              <a:t> USD&amp; a, </a:t>
            </a:r>
            <a:r>
              <a:rPr lang="en-US" altLang="ko-KR" sz="2400" dirty="0" err="1" smtClean="0"/>
              <a:t>const</a:t>
            </a:r>
            <a:r>
              <a:rPr lang="en-US" altLang="ko-KR" sz="2400" dirty="0" smtClean="0"/>
              <a:t> USD&amp; b) {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// complete here</a:t>
            </a:r>
          </a:p>
          <a:p>
            <a:pPr lvl="0" indent="1588" latinLnBrk="0"/>
            <a:r>
              <a:rPr lang="en-US" altLang="ko-KR" sz="2400" dirty="0" smtClean="0"/>
              <a:t>}</a:t>
            </a:r>
          </a:p>
          <a:p>
            <a:pPr lvl="0" indent="1588" latinLnBrk="0"/>
            <a:r>
              <a:rPr lang="en-US" altLang="ko-KR" sz="2400" dirty="0" smtClean="0"/>
              <a:t>Euro operator-(</a:t>
            </a:r>
            <a:r>
              <a:rPr lang="en-US" altLang="ko-KR" sz="2400" dirty="0" err="1" smtClean="0"/>
              <a:t>const</a:t>
            </a:r>
            <a:r>
              <a:rPr lang="en-US" altLang="ko-KR" sz="2400" dirty="0" smtClean="0"/>
              <a:t> Euro&amp; a, </a:t>
            </a:r>
            <a:r>
              <a:rPr lang="en-US" altLang="ko-KR" sz="2400" dirty="0" err="1" smtClean="0"/>
              <a:t>const</a:t>
            </a:r>
            <a:r>
              <a:rPr lang="en-US" altLang="ko-KR" sz="2400" dirty="0" smtClean="0"/>
              <a:t> Euro&amp; b) {</a:t>
            </a:r>
          </a:p>
          <a:p>
            <a:pPr lvl="0" indent="1588" latinLnBrk="0"/>
            <a:r>
              <a:rPr lang="en-US" altLang="ko-KR" sz="2400" dirty="0" smtClean="0"/>
              <a:t>	// complete here</a:t>
            </a:r>
          </a:p>
          <a:p>
            <a:pPr lvl="0" indent="1588" latinLnBrk="0"/>
            <a:r>
              <a:rPr lang="en-US" altLang="ko-KR" sz="2400" dirty="0"/>
              <a:t>}</a:t>
            </a:r>
            <a:endParaRPr lang="en-US" altLang="ko-KR" sz="2400" dirty="0" smtClean="0"/>
          </a:p>
          <a:p>
            <a:pPr lvl="0" indent="1588" latinLnBrk="0"/>
            <a:r>
              <a:rPr lang="en-US" altLang="ko-KR" sz="2400" dirty="0" err="1" smtClean="0"/>
              <a:t>int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main() </a:t>
            </a:r>
            <a:r>
              <a:rPr lang="en-US" altLang="ko-KR" sz="2400" dirty="0" smtClean="0"/>
              <a:t>{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…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USD </a:t>
            </a:r>
            <a:r>
              <a:rPr lang="en-US" altLang="ko-KR" sz="2400" dirty="0" err="1" smtClean="0"/>
              <a:t>myMoneyUSD</a:t>
            </a:r>
            <a:r>
              <a:rPr lang="en-US" altLang="ko-KR" sz="2400" dirty="0" smtClean="0"/>
              <a:t> = Euro(10, 20.0) – USD(5, 10.0); </a:t>
            </a:r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Euro </a:t>
            </a:r>
            <a:r>
              <a:rPr lang="en-US" altLang="ko-KR" sz="2400" dirty="0" err="1" smtClean="0"/>
              <a:t>myMoneyEuro</a:t>
            </a:r>
            <a:r>
              <a:rPr lang="en-US" altLang="ko-KR" sz="2400" dirty="0" smtClean="0"/>
              <a:t> = USD(5, 10.0) – Euro(200, 0); // </a:t>
            </a:r>
            <a:r>
              <a:rPr lang="en-US" altLang="ko-KR" sz="2400" dirty="0" err="1" smtClean="0"/>
              <a:t>myMoneyEuro</a:t>
            </a:r>
            <a:r>
              <a:rPr lang="en-US" altLang="ko-KR" sz="2400" dirty="0" smtClean="0"/>
              <a:t> will be 0.</a:t>
            </a:r>
            <a:endParaRPr lang="en-US" altLang="ko-KR" sz="2400" dirty="0" smtClean="0"/>
          </a:p>
          <a:p>
            <a:pPr lvl="0" indent="1588" latinLnBrk="0"/>
            <a:r>
              <a:rPr lang="en-US" altLang="ko-KR" sz="2400" dirty="0"/>
              <a:t>	</a:t>
            </a:r>
            <a:r>
              <a:rPr lang="en-US" altLang="ko-KR" sz="2400" dirty="0" smtClean="0"/>
              <a:t>…</a:t>
            </a:r>
            <a:endParaRPr lang="en-US" altLang="ko-KR" sz="2400" dirty="0" smtClean="0"/>
          </a:p>
          <a:p>
            <a:pPr lvl="0" indent="1588" latinLnBrk="0"/>
            <a:r>
              <a:rPr lang="en-US" altLang="ko-KR" sz="2400" dirty="0" smtClean="0"/>
              <a:t>}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84859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Lab – 2018/04/26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프로그래밍 실습</dc:title>
  <dc:creator>HyungGyu Ryoo</dc:creator>
  <cp:lastModifiedBy>Hyung-Gyu Ryoo</cp:lastModifiedBy>
  <cp:revision>47</cp:revision>
  <dcterms:created xsi:type="dcterms:W3CDTF">2015-03-04T13:36:10Z</dcterms:created>
  <dcterms:modified xsi:type="dcterms:W3CDTF">2018-04-26T04:09:12Z</dcterms:modified>
</cp:coreProperties>
</file>