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683106-BD8E-4326-B26E-A924BD6DE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18F7310-DFA5-440D-A9B2-FD1A431E9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998DE1-B4C3-4D23-A8BB-88932A93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1ACE8A-253A-48A3-B40B-D9860EC5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DBEAE-D958-409F-B038-32178D49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3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73A243-37CF-4C3B-91DA-3DC51F71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04D99A6-6C5A-4B01-9699-8D975042E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A8588E-5C8D-4DD4-BBCF-B6E1FB6E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F7C9F8-605A-4484-A664-43E1F9BB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1DE4D3-7DD8-44A7-8FED-7F56926C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77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78F7BDE-1E14-41F9-B5D0-AE708F01D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508A8F8-AEE8-4665-AFF7-4C73657F5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90605E-05D2-482C-8995-997053DF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07430-83B4-4EFD-85AB-15BE3B60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30D05A-333B-42B6-8DFF-7103117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63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A073D1-3D46-4762-87C1-496A3F83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84157C-30D9-40F9-9E97-ADF83A86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EEF5CA-65CE-41A9-9ABE-025451BA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C60F94-E096-4C83-92C5-78923C6A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55F824-DB1D-40E6-8277-7A91775C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6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1D2D15-0598-45F5-9E25-24E7A48C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502560-19F7-435F-9D8D-048754209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C64694-671C-4073-B704-B321AEEF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CE7378-D006-49A2-B69C-6A40D634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634510-9B6F-4CF6-9F7D-45E9C5DC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86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1BB5AE-0402-4289-A380-83ADFD57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908CC2-AF62-4E2A-93F8-C55723477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139BBF-B292-4632-9D04-C64661B58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A88600-E6A5-4A6B-A2F0-CB5897D9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65B780-681D-4B8B-A5C4-C397CF92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D9D8596-90A2-4DEE-A6E9-4924FE50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04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AF489-246E-4B1D-B1E0-48CE3CCA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3308E07-1CF8-4D83-B6EF-AD5097AE1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8D4673-1A2B-454C-97FF-831A45BD8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51A6B5F-B0EB-4030-B271-254BC2206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10E53A-3F74-4512-A3A7-A4F7A1E7E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0E0ABD8-D1FB-44F8-AF91-30E4DDB9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0E362BF-FE5F-44B0-9BF8-29D58CEB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C486BA8-206F-4315-ABF4-3A55C04D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1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8863AF-3491-4E1E-B12C-CA40FB32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011A49-F825-4856-A163-AFFC90AD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70C189E-BAE0-4F76-9B4A-E7C6803D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FBB764E-BAC7-4CAF-A460-9A213321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73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3B99611-BB1B-4365-90B5-0508E7C6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4028D7-4CC0-41BD-93A8-8DF4B238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79A62EF-A14A-46A4-B41C-698EF688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38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68DD32-4463-4085-8A44-B1EB6D87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70F81E-E41B-4397-94BE-D5FE8E620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0B1E9E1-2744-4870-B8EF-9C2EE9223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D07156-94D2-4F9D-B379-57D885BD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A3121A-1FE5-426A-B04D-DD5D178E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E3C258-C6DD-49E5-9034-5A05C45A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14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183CBB-8C1A-4641-86A7-CBD50C99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598E2F-5744-4A80-9BA6-5D7B94A63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DF001AF-B807-4303-98E8-22B2B2849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9DABA96-8ECE-4F9E-B0E9-570F4D25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3EE03B-ABB8-4CE5-A2BD-40B7215E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51378A-6C2A-4DD0-9E36-681A3CE6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32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D44AC3-B9D9-4E1F-8FF0-41ABEAAF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8740358-0B93-4A4E-ACCA-E47B7D508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A41AC-2008-4EFE-9465-5574A78D2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F70C4-09DF-4C9E-9B90-CC4B99F7EE00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994A21-396D-47EE-80BE-944E5787C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2C6654-9020-498B-9708-0A6CF7E1E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1AA0-0C40-4588-BBFE-5A7FB09856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3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BE59E244-1AE0-461B-A7F0-3FB208FA4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Lab</a:t>
            </a:r>
            <a:r>
              <a:rPr lang="ko-KR" altLang="en-US" dirty="0"/>
              <a:t> </a:t>
            </a:r>
            <a:r>
              <a:rPr lang="en-US" altLang="ko-KR" dirty="0"/>
              <a:t>- 1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CC11548-CD64-4C44-B88B-E4333FBFC80B}"/>
              </a:ext>
            </a:extLst>
          </p:cNvPr>
          <p:cNvSpPr/>
          <p:nvPr/>
        </p:nvSpPr>
        <p:spPr>
          <a:xfrm>
            <a:off x="3466013" y="345915"/>
            <a:ext cx="37621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#include &lt;</a:t>
            </a:r>
            <a:r>
              <a:rPr lang="en-US" altLang="ko-KR" sz="1600" dirty="0" err="1"/>
              <a:t>stdio.h</a:t>
            </a:r>
            <a:r>
              <a:rPr lang="en-US" altLang="ko-KR" sz="1600" dirty="0"/>
              <a:t>&gt;</a:t>
            </a:r>
          </a:p>
          <a:p>
            <a:endParaRPr lang="en-US" altLang="ko-KR" sz="1600" dirty="0"/>
          </a:p>
          <a:p>
            <a:r>
              <a:rPr lang="en-US" altLang="ko-KR" sz="1600" dirty="0"/>
              <a:t>float </a:t>
            </a:r>
            <a:r>
              <a:rPr lang="en-US" altLang="ko-KR" sz="1600" dirty="0" err="1"/>
              <a:t>sumRecursive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, float* values)</a:t>
            </a:r>
          </a:p>
          <a:p>
            <a:r>
              <a:rPr lang="en-US" altLang="ko-KR" sz="1600" dirty="0"/>
              <a:t>{</a:t>
            </a:r>
          </a:p>
          <a:p>
            <a:r>
              <a:rPr lang="en-US" altLang="ko-KR" sz="1600" dirty="0"/>
              <a:t>   // write code here</a:t>
            </a:r>
          </a:p>
          <a:p>
            <a:r>
              <a:rPr lang="en-US" altLang="ko-KR" sz="1600" dirty="0"/>
              <a:t>}</a:t>
            </a:r>
          </a:p>
          <a:p>
            <a:endParaRPr lang="en-US" altLang="ko-KR" sz="1600" dirty="0"/>
          </a:p>
          <a:p>
            <a:r>
              <a:rPr lang="en-US" altLang="ko-KR" sz="1600" dirty="0"/>
              <a:t>void </a:t>
            </a:r>
            <a:r>
              <a:rPr lang="en-US" altLang="ko-KR" sz="1600" dirty="0" err="1"/>
              <a:t>strcpy_arr</a:t>
            </a:r>
            <a:r>
              <a:rPr lang="en-US" altLang="ko-KR" sz="1600" dirty="0"/>
              <a:t>(char a[], char b[]) </a:t>
            </a:r>
          </a:p>
          <a:p>
            <a:r>
              <a:rPr lang="en-US" altLang="ko-KR" sz="1600" dirty="0"/>
              <a:t>{</a:t>
            </a:r>
          </a:p>
          <a:p>
            <a:r>
              <a:rPr lang="en-US" altLang="ko-KR" sz="1600" dirty="0"/>
              <a:t>   // write code here</a:t>
            </a:r>
          </a:p>
          <a:p>
            <a:r>
              <a:rPr lang="en-US" altLang="ko-KR" sz="1600" dirty="0"/>
              <a:t>}</a:t>
            </a:r>
          </a:p>
          <a:p>
            <a:endParaRPr lang="en-US" altLang="ko-KR" sz="1600" dirty="0"/>
          </a:p>
          <a:p>
            <a:r>
              <a:rPr lang="en-US" altLang="ko-KR" sz="1600" dirty="0"/>
              <a:t>void </a:t>
            </a:r>
            <a:r>
              <a:rPr lang="en-US" altLang="ko-KR" sz="1600" dirty="0" err="1"/>
              <a:t>strcpy_pointer</a:t>
            </a:r>
            <a:r>
              <a:rPr lang="en-US" altLang="ko-KR" sz="1600" dirty="0"/>
              <a:t>(char* a, char* b)</a:t>
            </a:r>
          </a:p>
          <a:p>
            <a:r>
              <a:rPr lang="en-US" altLang="ko-KR" sz="1600" dirty="0"/>
              <a:t>{</a:t>
            </a:r>
          </a:p>
          <a:p>
            <a:r>
              <a:rPr lang="en-US" altLang="ko-KR" sz="1600" dirty="0"/>
              <a:t>   // write code here</a:t>
            </a:r>
          </a:p>
          <a:p>
            <a:r>
              <a:rPr lang="en-US" altLang="ko-KR" sz="1600" dirty="0"/>
              <a:t>}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D618CAB-44F8-4795-996F-281EF2FB7A7B}"/>
              </a:ext>
            </a:extLst>
          </p:cNvPr>
          <p:cNvSpPr/>
          <p:nvPr/>
        </p:nvSpPr>
        <p:spPr>
          <a:xfrm>
            <a:off x="7278189" y="309288"/>
            <a:ext cx="45545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int</a:t>
            </a:r>
            <a:r>
              <a:rPr lang="en-US" altLang="ko-KR" sz="1600" dirty="0"/>
              <a:t> main()</a:t>
            </a:r>
          </a:p>
          <a:p>
            <a:r>
              <a:rPr lang="en-US" altLang="ko-KR" sz="1600" dirty="0"/>
              <a:t>{</a:t>
            </a:r>
          </a:p>
          <a:p>
            <a:r>
              <a:rPr lang="en-US" altLang="ko-KR" sz="1600" dirty="0"/>
              <a:t>    char a[10] = "</a:t>
            </a:r>
            <a:r>
              <a:rPr lang="en-US" altLang="ko-KR" sz="1600" dirty="0" err="1"/>
              <a:t>absrc</a:t>
            </a:r>
            <a:r>
              <a:rPr lang="en-US" altLang="ko-KR" sz="1600" dirty="0"/>
              <a:t>\0";</a:t>
            </a:r>
          </a:p>
          <a:p>
            <a:r>
              <a:rPr lang="en-US" altLang="ko-KR" sz="1600" dirty="0"/>
              <a:t>    char b[10];</a:t>
            </a:r>
          </a:p>
          <a:p>
            <a:r>
              <a:rPr lang="en-US" altLang="ko-KR" sz="1600" dirty="0"/>
              <a:t>    </a:t>
            </a:r>
          </a:p>
          <a:p>
            <a:r>
              <a:rPr lang="en-US" altLang="ko-KR" sz="1600" dirty="0"/>
              <a:t>    char c[10] = "123345\0";</a:t>
            </a:r>
          </a:p>
          <a:p>
            <a:r>
              <a:rPr lang="en-US" altLang="ko-KR" sz="1600" dirty="0"/>
              <a:t>    char d[10];</a:t>
            </a:r>
          </a:p>
          <a:p>
            <a:r>
              <a:rPr lang="en-US" altLang="ko-KR" sz="1600" dirty="0"/>
              <a:t>    </a:t>
            </a:r>
          </a:p>
          <a:p>
            <a:r>
              <a:rPr lang="en-US" altLang="ko-KR" sz="1600" dirty="0"/>
              <a:t>    float values[] = {1,2,3,4,5};</a:t>
            </a:r>
          </a:p>
          <a:p>
            <a:r>
              <a:rPr lang="en-US" altLang="ko-KR" sz="1600" dirty="0"/>
              <a:t>    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strcpy_arr</a:t>
            </a:r>
            <a:r>
              <a:rPr lang="en-US" altLang="ko-KR" sz="1600" dirty="0"/>
              <a:t>(a, b);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strcpy_pointer</a:t>
            </a:r>
            <a:r>
              <a:rPr lang="en-US" altLang="ko-KR" sz="1600" dirty="0"/>
              <a:t>(c, d);</a:t>
            </a:r>
          </a:p>
          <a:p>
            <a:r>
              <a:rPr lang="en-US" altLang="ko-KR" sz="1600" dirty="0"/>
              <a:t>    float result = </a:t>
            </a:r>
            <a:r>
              <a:rPr lang="en-US" altLang="ko-KR" sz="1600" dirty="0" err="1"/>
              <a:t>sumRecursive</a:t>
            </a:r>
            <a:r>
              <a:rPr lang="en-US" altLang="ko-KR" sz="1600" dirty="0"/>
              <a:t>(5, values);</a:t>
            </a:r>
          </a:p>
          <a:p>
            <a:r>
              <a:rPr lang="en-US" altLang="ko-KR" sz="1600" dirty="0"/>
              <a:t>    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("%s\n", b);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("%s\n", d);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("%f\n", result);</a:t>
            </a:r>
          </a:p>
          <a:p>
            <a:r>
              <a:rPr lang="en-US" altLang="ko-KR" sz="1600" dirty="0"/>
              <a:t>    </a:t>
            </a:r>
          </a:p>
          <a:p>
            <a:r>
              <a:rPr lang="en-US" altLang="ko-KR" sz="1600" dirty="0"/>
              <a:t>    return 0;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817975D-C822-43EA-8B6C-CECEAC9CA4EA}"/>
              </a:ext>
            </a:extLst>
          </p:cNvPr>
          <p:cNvSpPr/>
          <p:nvPr/>
        </p:nvSpPr>
        <p:spPr>
          <a:xfrm>
            <a:off x="0" y="6466616"/>
            <a:ext cx="3174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C++ Programming 2018 Spring</a:t>
            </a:r>
          </a:p>
        </p:txBody>
      </p:sp>
    </p:spTree>
    <p:extLst>
      <p:ext uri="{BB962C8B-B14F-4D97-AF65-F5344CB8AC3E}">
        <p14:creationId xmlns:p14="http://schemas.microsoft.com/office/powerpoint/2010/main" val="404313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와이드스크린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Lab - 1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- 1</dc:title>
  <dc:creator>JeongHyemi</dc:creator>
  <cp:lastModifiedBy>JeongHyemi</cp:lastModifiedBy>
  <cp:revision>1</cp:revision>
  <dcterms:created xsi:type="dcterms:W3CDTF">2018-03-08T03:44:58Z</dcterms:created>
  <dcterms:modified xsi:type="dcterms:W3CDTF">2018-03-08T03:49:30Z</dcterms:modified>
</cp:coreProperties>
</file>